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6858000" cy="9906000" type="A4"/>
  <p:notesSz cx="6889750" cy="100218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 userDrawn="1">
          <p15:clr>
            <a:srgbClr val="A4A3A4"/>
          </p15:clr>
        </p15:guide>
        <p15:guide id="2" pos="216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67" autoAdjust="0"/>
  </p:normalViewPr>
  <p:slideViewPr>
    <p:cSldViewPr snapToGrid="0" showGuides="1">
      <p:cViewPr varScale="1">
        <p:scale>
          <a:sx n="56" d="100"/>
          <a:sy n="56" d="100"/>
        </p:scale>
        <p:origin x="2650" y="53"/>
      </p:cViewPr>
      <p:guideLst>
        <p:guide orient="horz" pos="3120"/>
        <p:guide pos="2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4" d="100"/>
        <a:sy n="194" d="100"/>
      </p:scale>
      <p:origin x="0" y="0"/>
    </p:cViewPr>
  </p:sorterViewPr>
  <p:notesViewPr>
    <p:cSldViewPr snapToGrid="0" showGuides="1">
      <p:cViewPr varScale="1">
        <p:scale>
          <a:sx n="47" d="100"/>
          <a:sy n="47" d="100"/>
        </p:scale>
        <p:origin x="-3036" y="-108"/>
      </p:cViewPr>
      <p:guideLst>
        <p:guide orient="horz" pos="3155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Pfefferkorn" userId="a86868f1dade0661" providerId="LiveId" clId="{E807078A-6FF1-4082-B31A-B2807DEE3CB3}"/>
    <pc:docChg chg="modSld">
      <pc:chgData name="Angela Pfefferkorn" userId="a86868f1dade0661" providerId="LiveId" clId="{E807078A-6FF1-4082-B31A-B2807DEE3CB3}" dt="2021-11-17T18:32:57.012" v="2" actId="2711"/>
      <pc:docMkLst>
        <pc:docMk/>
      </pc:docMkLst>
      <pc:sldChg chg="modSp mod">
        <pc:chgData name="Angela Pfefferkorn" userId="a86868f1dade0661" providerId="LiveId" clId="{E807078A-6FF1-4082-B31A-B2807DEE3CB3}" dt="2021-11-17T18:32:57.012" v="2" actId="2711"/>
        <pc:sldMkLst>
          <pc:docMk/>
          <pc:sldMk cId="65684920" sldId="275"/>
        </pc:sldMkLst>
        <pc:spChg chg="mod">
          <ac:chgData name="Angela Pfefferkorn" userId="a86868f1dade0661" providerId="LiveId" clId="{E807078A-6FF1-4082-B31A-B2807DEE3CB3}" dt="2021-11-17T18:32:47.513" v="1" actId="2711"/>
          <ac:spMkLst>
            <pc:docMk/>
            <pc:sldMk cId="65684920" sldId="275"/>
            <ac:spMk id="2" creationId="{0185966B-60FE-496F-BFB6-CE45C7FDDCD2}"/>
          </ac:spMkLst>
        </pc:spChg>
        <pc:spChg chg="mod">
          <ac:chgData name="Angela Pfefferkorn" userId="a86868f1dade0661" providerId="LiveId" clId="{E807078A-6FF1-4082-B31A-B2807DEE3CB3}" dt="2021-11-17T18:32:32.035" v="0" actId="2711"/>
          <ac:spMkLst>
            <pc:docMk/>
            <pc:sldMk cId="65684920" sldId="275"/>
            <ac:spMk id="4" creationId="{00000000-0000-0000-0000-000000000000}"/>
          </ac:spMkLst>
        </pc:spChg>
        <pc:graphicFrameChg chg="modGraphic">
          <ac:chgData name="Angela Pfefferkorn" userId="a86868f1dade0661" providerId="LiveId" clId="{E807078A-6FF1-4082-B31A-B2807DEE3CB3}" dt="2021-11-17T18:32:57.012" v="2" actId="2711"/>
          <ac:graphicFrameMkLst>
            <pc:docMk/>
            <pc:sldMk cId="65684920" sldId="275"/>
            <ac:graphicFrameMk id="11" creationId="{74744672-79E7-49BB-8E66-9185381B4BC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559" cy="5028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02598" y="0"/>
            <a:ext cx="2985559" cy="5028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FB55971-59D1-4D89-92E9-C6D50686AE49}" type="datetimeFigureOut">
              <a:rPr lang="de-DE" smtClean="0"/>
              <a:t>17.11.2021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519054"/>
            <a:ext cx="2985559" cy="50283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02598" y="9519054"/>
            <a:ext cx="2985559" cy="50283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FB822A6-5D7C-4A87-A213-093326ED94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97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559" cy="5028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2598" y="0"/>
            <a:ext cx="2985559" cy="5028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18CCD17-78AE-4ABA-BD27-3037E5905510}" type="datetimeFigureOut">
              <a:rPr lang="de-DE" smtClean="0"/>
              <a:t>17.11.2021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99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976" y="4823035"/>
            <a:ext cx="5511800" cy="394611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519054"/>
            <a:ext cx="2985559" cy="50283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2598" y="9519054"/>
            <a:ext cx="2985559" cy="50283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E99BEF3-6B63-4F07-BFCC-148CBC0235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4836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03367" y="117566"/>
            <a:ext cx="6679096" cy="97022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6310168" y="699715"/>
            <a:ext cx="472295" cy="91201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103368" y="117564"/>
            <a:ext cx="6679096" cy="5821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r Verbinder 11"/>
          <p:cNvCxnSpPr/>
          <p:nvPr userDrawn="1"/>
        </p:nvCxnSpPr>
        <p:spPr>
          <a:xfrm flipH="1" flipV="1">
            <a:off x="1789043" y="117564"/>
            <a:ext cx="0" cy="5821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 userDrawn="1"/>
        </p:nvCxnSpPr>
        <p:spPr>
          <a:xfrm flipH="1" flipV="1">
            <a:off x="4398395" y="118892"/>
            <a:ext cx="0" cy="5821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 userDrawn="1"/>
        </p:nvSpPr>
        <p:spPr>
          <a:xfrm>
            <a:off x="1807803" y="24053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Name: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4398394" y="24053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Zeit: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123454" y="240538"/>
            <a:ext cx="158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      Deutsch</a:t>
            </a:r>
          </a:p>
        </p:txBody>
      </p:sp>
      <p:sp>
        <p:nvSpPr>
          <p:cNvPr id="2" name="Textfeld 1"/>
          <p:cNvSpPr txBox="1"/>
          <p:nvPr userDrawn="1"/>
        </p:nvSpPr>
        <p:spPr>
          <a:xfrm>
            <a:off x="915166" y="836065"/>
            <a:ext cx="4786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Bayerndruck" panose="02000500000000000000" pitchFamily="2" charset="0"/>
              </a:rPr>
              <a:t>Lernzielkontrolle in Deutsch</a:t>
            </a:r>
          </a:p>
        </p:txBody>
      </p:sp>
      <p:pic>
        <p:nvPicPr>
          <p:cNvPr id="19" name="Bild 1" descr="C:\Dokumente und Einstellungen\Michaela\Desktop\UV allgemein\Bilder CD\Bilder1\Schule\Schule\Sachen\SCHREIB.BMP">
            <a:extLst>
              <a:ext uri="{FF2B5EF4-FFF2-40B4-BE49-F238E27FC236}">
                <a16:creationId xmlns:a16="http://schemas.microsoft.com/office/drawing/2014/main" id="{FFCFA786-6FD9-46DD-A458-5868383536D3}"/>
              </a:ext>
            </a:extLst>
          </p:cNvPr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058" y="272431"/>
            <a:ext cx="333375" cy="27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feld 16"/>
          <p:cNvSpPr txBox="1"/>
          <p:nvPr userDrawn="1"/>
        </p:nvSpPr>
        <p:spPr>
          <a:xfrm>
            <a:off x="1428694" y="1237503"/>
            <a:ext cx="4464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0" dirty="0">
                <a:latin typeface="Bayerndruck" panose="02000500000000000000" pitchFamily="2" charset="0"/>
              </a:rPr>
              <a:t>Wir schreiben eine Bildergeschichte</a:t>
            </a:r>
            <a:r>
              <a:rPr lang="de-DE" b="0" dirty="0">
                <a:latin typeface="+mn-lt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429034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294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4964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615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03367" y="117566"/>
            <a:ext cx="6675283" cy="9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6309652" y="610397"/>
            <a:ext cx="468995" cy="9227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103367" y="117565"/>
            <a:ext cx="6675281" cy="4923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r Verbinder 11"/>
          <p:cNvCxnSpPr/>
          <p:nvPr userDrawn="1"/>
        </p:nvCxnSpPr>
        <p:spPr>
          <a:xfrm flipH="1" flipV="1">
            <a:off x="1893547" y="117564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 userDrawn="1"/>
        </p:nvCxnSpPr>
        <p:spPr>
          <a:xfrm flipH="1" flipV="1">
            <a:off x="4777222" y="118892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 userDrawn="1"/>
        </p:nvSpPr>
        <p:spPr>
          <a:xfrm>
            <a:off x="1873118" y="24053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Name: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4777215" y="24053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Zeit: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428279" y="213772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entury Gothic" panose="020B0502020202020204" pitchFamily="34" charset="0"/>
              </a:rPr>
              <a:t>Deutsch</a:t>
            </a:r>
          </a:p>
        </p:txBody>
      </p:sp>
      <p:pic>
        <p:nvPicPr>
          <p:cNvPr id="17" name="Bild 1" descr="C:\Dokumente und Einstellungen\Michaela\Desktop\UV allgemein\Bilder CD\Bilder1\Schule\Schule\Sachen\SCHREIB.BMP">
            <a:extLst>
              <a:ext uri="{FF2B5EF4-FFF2-40B4-BE49-F238E27FC236}">
                <a16:creationId xmlns:a16="http://schemas.microsoft.com/office/drawing/2014/main" id="{5F6821DB-279A-455D-9428-022FA41BD735}"/>
              </a:ext>
            </a:extLst>
          </p:cNvPr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058" y="272431"/>
            <a:ext cx="333375" cy="27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170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5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69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238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32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28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20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636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1450B-BFEA-483F-B403-133C6A362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541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347470" y="875110"/>
            <a:ext cx="5918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400" u="sng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Unsere </a:t>
            </a:r>
            <a:r>
              <a:rPr lang="de-DE" altLang="de-DE" sz="2400" u="sng" dirty="0" err="1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Krakenwörter</a:t>
            </a:r>
            <a:r>
              <a:rPr lang="de-DE" altLang="de-DE" sz="2400" u="sng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74744672-79E7-49BB-8E66-9185381B4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75140"/>
              </p:ext>
            </p:extLst>
          </p:nvPr>
        </p:nvGraphicFramePr>
        <p:xfrm>
          <a:off x="396850" y="2059915"/>
          <a:ext cx="5734014" cy="4299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1338">
                  <a:extLst>
                    <a:ext uri="{9D8B030D-6E8A-4147-A177-3AD203B41FA5}">
                      <a16:colId xmlns:a16="http://schemas.microsoft.com/office/drawing/2014/main" val="2393175150"/>
                    </a:ext>
                  </a:extLst>
                </a:gridCol>
                <a:gridCol w="1911338">
                  <a:extLst>
                    <a:ext uri="{9D8B030D-6E8A-4147-A177-3AD203B41FA5}">
                      <a16:colId xmlns:a16="http://schemas.microsoft.com/office/drawing/2014/main" val="880787817"/>
                    </a:ext>
                  </a:extLst>
                </a:gridCol>
                <a:gridCol w="1911338">
                  <a:extLst>
                    <a:ext uri="{9D8B030D-6E8A-4147-A177-3AD203B41FA5}">
                      <a16:colId xmlns:a16="http://schemas.microsoft.com/office/drawing/2014/main" val="2617095649"/>
                    </a:ext>
                  </a:extLst>
                </a:gridCol>
              </a:tblGrid>
              <a:tr h="3558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b="1" dirty="0">
                          <a:latin typeface="Century Gothic" panose="020B0502020202020204" pitchFamily="34" charset="0"/>
                        </a:rPr>
                        <a:t>Nomen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de-DE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b="1" dirty="0">
                          <a:latin typeface="Century Gothic" panose="020B0502020202020204" pitchFamily="34" charset="0"/>
                        </a:rPr>
                        <a:t>Verben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b="1" dirty="0">
                          <a:latin typeface="Century Gothic" panose="020B0502020202020204" pitchFamily="34" charset="0"/>
                        </a:rPr>
                        <a:t>Adjektive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087493"/>
                  </a:ext>
                </a:extLst>
              </a:tr>
              <a:tr h="2785062"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der Quader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der Würfel 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die Pyramide 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der Zylinder 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der Kegel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die Kugel 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die Ecke 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die Kante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messen </a:t>
                      </a:r>
                    </a:p>
                    <a:p>
                      <a:pPr marL="285750" lvl="0" indent="-285750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zeichnen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rund </a:t>
                      </a:r>
                    </a:p>
                    <a:p>
                      <a:pPr marL="285750" indent="-285750" algn="just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latin typeface="Century Gothic" panose="020B0502020202020204" pitchFamily="34" charset="0"/>
                        </a:rPr>
                        <a:t>spitz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556051"/>
                  </a:ext>
                </a:extLst>
              </a:tr>
            </a:tbl>
          </a:graphicData>
        </a:graphic>
      </p:graphicFrame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F2A3E29-4941-4B75-8B83-4183D59036F4}"/>
              </a:ext>
            </a:extLst>
          </p:cNvPr>
          <p:cNvGrpSpPr/>
          <p:nvPr/>
        </p:nvGrpSpPr>
        <p:grpSpPr>
          <a:xfrm>
            <a:off x="1145444" y="2537586"/>
            <a:ext cx="4236826" cy="304800"/>
            <a:chOff x="1058339" y="2029225"/>
            <a:chExt cx="4236826" cy="304800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E67E812F-AF00-4217-B275-B718C6D64578}"/>
                </a:ext>
              </a:extLst>
            </p:cNvPr>
            <p:cNvSpPr/>
            <p:nvPr/>
          </p:nvSpPr>
          <p:spPr>
            <a:xfrm>
              <a:off x="1058339" y="2064150"/>
              <a:ext cx="480176" cy="238125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 dirty="0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3E01DB40-D41B-46BD-A3FA-69DEBF990B3A}"/>
                </a:ext>
              </a:extLst>
            </p:cNvPr>
            <p:cNvSpPr/>
            <p:nvPr/>
          </p:nvSpPr>
          <p:spPr>
            <a:xfrm>
              <a:off x="3067590" y="2029225"/>
              <a:ext cx="336550" cy="27305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7" name="Gleichschenkliges Dreieck 6">
              <a:extLst>
                <a:ext uri="{FF2B5EF4-FFF2-40B4-BE49-F238E27FC236}">
                  <a16:creationId xmlns:a16="http://schemas.microsoft.com/office/drawing/2014/main" id="{DDA5C973-9106-45F3-9A96-0C667AD4EDF6}"/>
                </a:ext>
              </a:extLst>
            </p:cNvPr>
            <p:cNvSpPr/>
            <p:nvPr/>
          </p:nvSpPr>
          <p:spPr>
            <a:xfrm>
              <a:off x="4933215" y="2029225"/>
              <a:ext cx="361950" cy="3048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0185966B-60FE-496F-BFB6-CE45C7FDDCD2}"/>
              </a:ext>
            </a:extLst>
          </p:cNvPr>
          <p:cNvSpPr/>
          <p:nvPr/>
        </p:nvSpPr>
        <p:spPr>
          <a:xfrm>
            <a:off x="83949" y="7005229"/>
            <a:ext cx="5918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de-DE" altLang="de-DE" sz="2400" u="sng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Beginne mit den Nomen! </a:t>
            </a:r>
          </a:p>
          <a:p>
            <a:pPr marL="457200" lvl="0" indent="-457200" algn="ctr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de-DE" altLang="de-DE" sz="2400" u="sng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Die Verben und die Adjektive sind Sternchenaufgaben! </a:t>
            </a:r>
          </a:p>
        </p:txBody>
      </p:sp>
      <p:sp>
        <p:nvSpPr>
          <p:cNvPr id="9" name="Stern: 5 Zacken 8">
            <a:extLst>
              <a:ext uri="{FF2B5EF4-FFF2-40B4-BE49-F238E27FC236}">
                <a16:creationId xmlns:a16="http://schemas.microsoft.com/office/drawing/2014/main" id="{3A560340-79F2-4308-8532-81ECCB693F03}"/>
              </a:ext>
            </a:extLst>
          </p:cNvPr>
          <p:cNvSpPr/>
          <p:nvPr/>
        </p:nvSpPr>
        <p:spPr>
          <a:xfrm>
            <a:off x="2634018" y="2509582"/>
            <a:ext cx="336550" cy="301054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tern: 5 Zacken 9">
            <a:extLst>
              <a:ext uri="{FF2B5EF4-FFF2-40B4-BE49-F238E27FC236}">
                <a16:creationId xmlns:a16="http://schemas.microsoft.com/office/drawing/2014/main" id="{4F824353-D961-455C-ADE3-0912914A0E91}"/>
              </a:ext>
            </a:extLst>
          </p:cNvPr>
          <p:cNvSpPr/>
          <p:nvPr/>
        </p:nvSpPr>
        <p:spPr>
          <a:xfrm>
            <a:off x="4499643" y="2523584"/>
            <a:ext cx="336550" cy="301054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684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</Words>
  <Application>Microsoft Office PowerPoint</Application>
  <PresentationFormat>A4-Papier (210 x 297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Bayerndruck</vt:lpstr>
      <vt:lpstr>Calibri</vt:lpstr>
      <vt:lpstr>Calibri Light</vt:lpstr>
      <vt:lpstr>Century Gothic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ga29hot</dc:creator>
  <cp:lastModifiedBy>Angela Pfefferkorn</cp:lastModifiedBy>
  <cp:revision>71</cp:revision>
  <cp:lastPrinted>2019-11-18T21:17:54Z</cp:lastPrinted>
  <dcterms:created xsi:type="dcterms:W3CDTF">2019-02-02T08:22:59Z</dcterms:created>
  <dcterms:modified xsi:type="dcterms:W3CDTF">2021-11-17T18:32:58Z</dcterms:modified>
</cp:coreProperties>
</file>